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FFCC00"/>
    <a:srgbClr val="FF9900"/>
    <a:srgbClr val="CC6600"/>
    <a:srgbClr val="CC99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6" y="9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FA9D9F-9B16-410E-A533-F6540F04CD0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308D0E-C5DD-4107-A51F-0BD4506A8111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Руководящий орган Системы добровольной сертификации «АВТОДОРСЕРТ» (АНО «НИИ ТСК»)</a:t>
          </a:r>
          <a:endParaRPr lang="ru-RU" dirty="0"/>
        </a:p>
      </dgm:t>
    </dgm:pt>
    <dgm:pt modelId="{04096F9E-E74C-41F1-80CC-8C49AB8C305B}" type="parTrans" cxnId="{03E141EA-2D69-4DA0-8F5C-1EF9E51F7F9C}">
      <dgm:prSet/>
      <dgm:spPr/>
      <dgm:t>
        <a:bodyPr/>
        <a:lstStyle/>
        <a:p>
          <a:endParaRPr lang="ru-RU"/>
        </a:p>
      </dgm:t>
    </dgm:pt>
    <dgm:pt modelId="{98EA0309-01CB-4A1A-A5F6-E38706B585C2}" type="sibTrans" cxnId="{03E141EA-2D69-4DA0-8F5C-1EF9E51F7F9C}">
      <dgm:prSet/>
      <dgm:spPr/>
      <dgm:t>
        <a:bodyPr/>
        <a:lstStyle/>
        <a:p>
          <a:endParaRPr lang="ru-RU"/>
        </a:p>
      </dgm:t>
    </dgm:pt>
    <dgm:pt modelId="{E3FB8486-581E-4B14-A800-21C9772A7AF3}" type="asst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Испытательные лаборатории (центры)</a:t>
          </a:r>
        </a:p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(аккредитованные в НСА РФ) </a:t>
          </a:r>
          <a:endParaRPr lang="ru-RU" dirty="0"/>
        </a:p>
      </dgm:t>
    </dgm:pt>
    <dgm:pt modelId="{8A189E66-9221-4C32-9CC4-E45DED5DA6AE}" type="parTrans" cxnId="{47AAC2AD-97F9-410D-94D8-0C46D0BFAB50}">
      <dgm:prSet/>
      <dgm:spPr/>
      <dgm:t>
        <a:bodyPr/>
        <a:lstStyle/>
        <a:p>
          <a:endParaRPr lang="ru-RU"/>
        </a:p>
      </dgm:t>
    </dgm:pt>
    <dgm:pt modelId="{EB7C0E6C-AE71-45BB-A897-4086F270AA1D}" type="sibTrans" cxnId="{47AAC2AD-97F9-410D-94D8-0C46D0BFAB50}">
      <dgm:prSet/>
      <dgm:spPr/>
      <dgm:t>
        <a:bodyPr/>
        <a:lstStyle/>
        <a:p>
          <a:endParaRPr lang="ru-RU"/>
        </a:p>
      </dgm:t>
    </dgm:pt>
    <dgm:pt modelId="{37167883-EC0F-4309-8558-754D1274661B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Органы по сертификации (аккредитованные в НСА РФ)</a:t>
          </a:r>
          <a:endParaRPr lang="ru-RU" dirty="0"/>
        </a:p>
      </dgm:t>
    </dgm:pt>
    <dgm:pt modelId="{4AD3A714-EFBC-423B-8FE9-FDFEA1C7B6FE}" type="parTrans" cxnId="{488B668A-A270-4CB0-87F1-3563ADA932C5}">
      <dgm:prSet/>
      <dgm:spPr/>
      <dgm:t>
        <a:bodyPr/>
        <a:lstStyle/>
        <a:p>
          <a:endParaRPr lang="ru-RU"/>
        </a:p>
      </dgm:t>
    </dgm:pt>
    <dgm:pt modelId="{EA1BFBC8-0FB5-4CE6-83AC-61D04C2A3321}" type="sibTrans" cxnId="{488B668A-A270-4CB0-87F1-3563ADA932C5}">
      <dgm:prSet/>
      <dgm:spPr/>
      <dgm:t>
        <a:bodyPr/>
        <a:lstStyle/>
        <a:p>
          <a:endParaRPr lang="ru-RU"/>
        </a:p>
      </dgm:t>
    </dgm:pt>
    <dgm:pt modelId="{9F7FFBB9-AD3E-479F-A52C-D4A93771B3EA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Заявители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A226A2-C548-47EB-8846-A7C1B050D9F7}" type="parTrans" cxnId="{49B13CD1-DD84-40C6-B40C-9A34BE162442}">
      <dgm:prSet/>
      <dgm:spPr/>
      <dgm:t>
        <a:bodyPr/>
        <a:lstStyle/>
        <a:p>
          <a:endParaRPr lang="ru-RU"/>
        </a:p>
      </dgm:t>
    </dgm:pt>
    <dgm:pt modelId="{F5D7202C-F149-4E05-8BF9-05D375068743}" type="sibTrans" cxnId="{49B13CD1-DD84-40C6-B40C-9A34BE162442}">
      <dgm:prSet/>
      <dgm:spPr/>
      <dgm:t>
        <a:bodyPr/>
        <a:lstStyle/>
        <a:p>
          <a:endParaRPr lang="ru-RU"/>
        </a:p>
      </dgm:t>
    </dgm:pt>
    <dgm:pt modelId="{350F4901-F06D-425C-A8BF-C7C8CCB7EDFB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Наблюдательный Совет Системы «АВТОДОРСЕРТ»</a:t>
          </a:r>
          <a:endParaRPr lang="ru-RU" dirty="0"/>
        </a:p>
      </dgm:t>
    </dgm:pt>
    <dgm:pt modelId="{66AC3D4A-EFFF-4736-A073-9A3AC72D21D3}" type="parTrans" cxnId="{0F648BB3-1AB6-4BEC-904F-555A975B0EE8}">
      <dgm:prSet/>
      <dgm:spPr/>
      <dgm:t>
        <a:bodyPr/>
        <a:lstStyle/>
        <a:p>
          <a:endParaRPr lang="ru-RU"/>
        </a:p>
      </dgm:t>
    </dgm:pt>
    <dgm:pt modelId="{86B67C29-9FAC-4C3C-98F0-700F7746B8FD}" type="sibTrans" cxnId="{0F648BB3-1AB6-4BEC-904F-555A975B0EE8}">
      <dgm:prSet/>
      <dgm:spPr/>
      <dgm:t>
        <a:bodyPr/>
        <a:lstStyle/>
        <a:p>
          <a:endParaRPr lang="ru-RU"/>
        </a:p>
      </dgm:t>
    </dgm:pt>
    <dgm:pt modelId="{D4F85385-267E-402C-8ADF-5C267AC0A657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Апелляционная комиссия</a:t>
          </a:r>
          <a:endParaRPr lang="ru-RU" dirty="0"/>
        </a:p>
      </dgm:t>
    </dgm:pt>
    <dgm:pt modelId="{7137A46F-7D63-4D0F-97FE-7616A5FF1CA7}" type="parTrans" cxnId="{97B46156-69FB-40FC-AF47-26D23FF3E921}">
      <dgm:prSet/>
      <dgm:spPr/>
      <dgm:t>
        <a:bodyPr/>
        <a:lstStyle/>
        <a:p>
          <a:endParaRPr lang="ru-RU"/>
        </a:p>
      </dgm:t>
    </dgm:pt>
    <dgm:pt modelId="{70FB9E89-E12D-49D5-A300-3FD85AA6C64E}" type="sibTrans" cxnId="{97B46156-69FB-40FC-AF47-26D23FF3E921}">
      <dgm:prSet/>
      <dgm:spPr/>
      <dgm:t>
        <a:bodyPr/>
        <a:lstStyle/>
        <a:p>
          <a:endParaRPr lang="ru-RU"/>
        </a:p>
      </dgm:t>
    </dgm:pt>
    <dgm:pt modelId="{E3E3537F-A04C-4FF2-8E97-248C15B2113F}" type="pres">
      <dgm:prSet presAssocID="{EDFA9D9F-9B16-410E-A533-F6540F04CD0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F8E4B1C-968C-4FDF-919E-18AD03ECF50D}" type="pres">
      <dgm:prSet presAssocID="{07308D0E-C5DD-4107-A51F-0BD4506A8111}" presName="hierRoot1" presStyleCnt="0"/>
      <dgm:spPr/>
    </dgm:pt>
    <dgm:pt modelId="{128C691A-7FF7-4969-A449-6615505C58CC}" type="pres">
      <dgm:prSet presAssocID="{07308D0E-C5DD-4107-A51F-0BD4506A8111}" presName="composite" presStyleCnt="0"/>
      <dgm:spPr/>
    </dgm:pt>
    <dgm:pt modelId="{31A159E6-1ECD-481D-859B-EF6BCBEFACA4}" type="pres">
      <dgm:prSet presAssocID="{07308D0E-C5DD-4107-A51F-0BD4506A8111}" presName="background" presStyleLbl="node0" presStyleIdx="0" presStyleCnt="3"/>
      <dgm:spPr/>
    </dgm:pt>
    <dgm:pt modelId="{C3FC6788-7C43-4B8A-B726-0C03D383FF23}" type="pres">
      <dgm:prSet presAssocID="{07308D0E-C5DD-4107-A51F-0BD4506A8111}" presName="text" presStyleLbl="fgAcc0" presStyleIdx="0" presStyleCnt="3" custLinFactNeighborX="82465" custLinFactNeighborY="-102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5FAFBE-3721-4FD9-A557-FD52ECD098CA}" type="pres">
      <dgm:prSet presAssocID="{07308D0E-C5DD-4107-A51F-0BD4506A8111}" presName="hierChild2" presStyleCnt="0"/>
      <dgm:spPr/>
    </dgm:pt>
    <dgm:pt modelId="{FE0EFCAD-E0AE-4F68-96AE-9DB6DA6C1279}" type="pres">
      <dgm:prSet presAssocID="{8A189E66-9221-4C32-9CC4-E45DED5DA6AE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473F9A5-ECD4-457E-AFD3-60C3F45490CD}" type="pres">
      <dgm:prSet presAssocID="{E3FB8486-581E-4B14-A800-21C9772A7AF3}" presName="hierRoot2" presStyleCnt="0"/>
      <dgm:spPr/>
    </dgm:pt>
    <dgm:pt modelId="{17565A18-AC43-4809-838E-ADB6CCFF082C}" type="pres">
      <dgm:prSet presAssocID="{E3FB8486-581E-4B14-A800-21C9772A7AF3}" presName="composite2" presStyleCnt="0"/>
      <dgm:spPr/>
    </dgm:pt>
    <dgm:pt modelId="{A86878EE-E4E5-4884-BF03-6986030709B6}" type="pres">
      <dgm:prSet presAssocID="{E3FB8486-581E-4B14-A800-21C9772A7AF3}" presName="background2" presStyleLbl="asst1" presStyleIdx="0" presStyleCnt="1"/>
      <dgm:spPr/>
    </dgm:pt>
    <dgm:pt modelId="{BB9225FB-7F1F-446E-8BA3-6548A5BED531}" type="pres">
      <dgm:prSet presAssocID="{E3FB8486-581E-4B14-A800-21C9772A7AF3}" presName="text2" presStyleLbl="fgAcc2" presStyleIdx="0" presStyleCnt="2" custLinFactNeighborX="68029" custLinFactNeighborY="-29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808A46-A5C4-41E1-A768-E87D5F5ABB4C}" type="pres">
      <dgm:prSet presAssocID="{E3FB8486-581E-4B14-A800-21C9772A7AF3}" presName="hierChild3" presStyleCnt="0"/>
      <dgm:spPr/>
    </dgm:pt>
    <dgm:pt modelId="{0C2502ED-BB0F-4990-A356-F5F7CBB7346E}" type="pres">
      <dgm:prSet presAssocID="{4AD3A714-EFBC-423B-8FE9-FDFEA1C7B6F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6A1995A-1C33-4CA8-A537-A2C5B9E2203A}" type="pres">
      <dgm:prSet presAssocID="{37167883-EC0F-4309-8558-754D1274661B}" presName="hierRoot2" presStyleCnt="0"/>
      <dgm:spPr/>
    </dgm:pt>
    <dgm:pt modelId="{DCFE5028-7AED-42AA-990B-86E5D854A2BC}" type="pres">
      <dgm:prSet presAssocID="{37167883-EC0F-4309-8558-754D1274661B}" presName="composite2" presStyleCnt="0"/>
      <dgm:spPr/>
    </dgm:pt>
    <dgm:pt modelId="{E5D27205-5657-443B-A72E-0D0BA9B4D4B4}" type="pres">
      <dgm:prSet presAssocID="{37167883-EC0F-4309-8558-754D1274661B}" presName="background2" presStyleLbl="node2" presStyleIdx="0" presStyleCnt="1"/>
      <dgm:spPr/>
    </dgm:pt>
    <dgm:pt modelId="{E552D8D5-69B8-4A96-AD5B-EA9E96D38195}" type="pres">
      <dgm:prSet presAssocID="{37167883-EC0F-4309-8558-754D1274661B}" presName="text2" presStyleLbl="fgAcc2" presStyleIdx="1" presStyleCnt="2" custLinFactNeighborX="70046" custLinFactNeighborY="-29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C76B50-CE3D-40A2-AF9E-FDA163A69136}" type="pres">
      <dgm:prSet presAssocID="{37167883-EC0F-4309-8558-754D1274661B}" presName="hierChild3" presStyleCnt="0"/>
      <dgm:spPr/>
    </dgm:pt>
    <dgm:pt modelId="{E0700046-394E-4BBA-921D-ACF31FC2988D}" type="pres">
      <dgm:prSet presAssocID="{78A226A2-C548-47EB-8846-A7C1B050D9F7}" presName="Name17" presStyleLbl="parChTrans1D3" presStyleIdx="0" presStyleCnt="1"/>
      <dgm:spPr/>
      <dgm:t>
        <a:bodyPr/>
        <a:lstStyle/>
        <a:p>
          <a:endParaRPr lang="ru-RU"/>
        </a:p>
      </dgm:t>
    </dgm:pt>
    <dgm:pt modelId="{D28869A3-982E-47C6-AF81-5A1864AEECF8}" type="pres">
      <dgm:prSet presAssocID="{9F7FFBB9-AD3E-479F-A52C-D4A93771B3EA}" presName="hierRoot3" presStyleCnt="0"/>
      <dgm:spPr/>
    </dgm:pt>
    <dgm:pt modelId="{3DB136F0-FDA1-4D68-8C48-C779842C514D}" type="pres">
      <dgm:prSet presAssocID="{9F7FFBB9-AD3E-479F-A52C-D4A93771B3EA}" presName="composite3" presStyleCnt="0"/>
      <dgm:spPr/>
    </dgm:pt>
    <dgm:pt modelId="{C8940CB2-C906-4076-8082-5D224F5679B5}" type="pres">
      <dgm:prSet presAssocID="{9F7FFBB9-AD3E-479F-A52C-D4A93771B3EA}" presName="background3" presStyleLbl="node3" presStyleIdx="0" presStyleCnt="1"/>
      <dgm:spPr/>
    </dgm:pt>
    <dgm:pt modelId="{B093A5B5-69F6-4D71-8D81-B1F822C5B906}" type="pres">
      <dgm:prSet presAssocID="{9F7FFBB9-AD3E-479F-A52C-D4A93771B3EA}" presName="text3" presStyleLbl="fgAcc3" presStyleIdx="0" presStyleCnt="1" custLinFactNeighborX="70085" custLinFactNeighborY="-57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46DD9A-2CA7-4CAD-9786-D7947454E233}" type="pres">
      <dgm:prSet presAssocID="{9F7FFBB9-AD3E-479F-A52C-D4A93771B3EA}" presName="hierChild4" presStyleCnt="0"/>
      <dgm:spPr/>
    </dgm:pt>
    <dgm:pt modelId="{6A807109-90CB-438B-8F53-E6654212E0CD}" type="pres">
      <dgm:prSet presAssocID="{350F4901-F06D-425C-A8BF-C7C8CCB7EDFB}" presName="hierRoot1" presStyleCnt="0"/>
      <dgm:spPr/>
    </dgm:pt>
    <dgm:pt modelId="{5558B1DF-7847-42AB-A179-340470A14D4E}" type="pres">
      <dgm:prSet presAssocID="{350F4901-F06D-425C-A8BF-C7C8CCB7EDFB}" presName="composite" presStyleCnt="0"/>
      <dgm:spPr/>
    </dgm:pt>
    <dgm:pt modelId="{53BE83B1-7D28-4FEF-A519-0EAD3A2D49EB}" type="pres">
      <dgm:prSet presAssocID="{350F4901-F06D-425C-A8BF-C7C8CCB7EDFB}" presName="background" presStyleLbl="node0" presStyleIdx="1" presStyleCnt="3"/>
      <dgm:spPr/>
    </dgm:pt>
    <dgm:pt modelId="{23882665-8364-4CFC-89D7-27A00BB0A5DC}" type="pres">
      <dgm:prSet presAssocID="{350F4901-F06D-425C-A8BF-C7C8CCB7EDFB}" presName="text" presStyleLbl="fgAcc0" presStyleIdx="1" presStyleCnt="3" custLinFactX="-81330" custLinFactNeighborX="-100000" custLinFactNeighborY="-66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06AD04-14DD-4558-8D88-41EE62ADF907}" type="pres">
      <dgm:prSet presAssocID="{350F4901-F06D-425C-A8BF-C7C8CCB7EDFB}" presName="hierChild2" presStyleCnt="0"/>
      <dgm:spPr/>
    </dgm:pt>
    <dgm:pt modelId="{A10E29CF-2386-461A-919B-88087D356B91}" type="pres">
      <dgm:prSet presAssocID="{D4F85385-267E-402C-8ADF-5C267AC0A657}" presName="hierRoot1" presStyleCnt="0"/>
      <dgm:spPr/>
    </dgm:pt>
    <dgm:pt modelId="{50ED5193-97C1-4827-A725-5F584E88600B}" type="pres">
      <dgm:prSet presAssocID="{D4F85385-267E-402C-8ADF-5C267AC0A657}" presName="composite" presStyleCnt="0"/>
      <dgm:spPr/>
    </dgm:pt>
    <dgm:pt modelId="{5E3B83DA-571D-46CD-B811-291A1DE03857}" type="pres">
      <dgm:prSet presAssocID="{D4F85385-267E-402C-8ADF-5C267AC0A657}" presName="background" presStyleLbl="node0" presStyleIdx="2" presStyleCnt="3"/>
      <dgm:spPr/>
    </dgm:pt>
    <dgm:pt modelId="{98ADE7C9-303D-4002-966A-AE7902A9B56C}" type="pres">
      <dgm:prSet presAssocID="{D4F85385-267E-402C-8ADF-5C267AC0A657}" presName="text" presStyleLbl="fgAcc0" presStyleIdx="2" presStyleCnt="3" custLinFactNeighborX="-17548" custLinFactNeighborY="-102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180E72-DFC6-4E25-BFDA-FC5BB7194D03}" type="pres">
      <dgm:prSet presAssocID="{D4F85385-267E-402C-8ADF-5C267AC0A657}" presName="hierChild2" presStyleCnt="0"/>
      <dgm:spPr/>
    </dgm:pt>
  </dgm:ptLst>
  <dgm:cxnLst>
    <dgm:cxn modelId="{47AAC2AD-97F9-410D-94D8-0C46D0BFAB50}" srcId="{07308D0E-C5DD-4107-A51F-0BD4506A8111}" destId="{E3FB8486-581E-4B14-A800-21C9772A7AF3}" srcOrd="0" destOrd="0" parTransId="{8A189E66-9221-4C32-9CC4-E45DED5DA6AE}" sibTransId="{EB7C0E6C-AE71-45BB-A897-4086F270AA1D}"/>
    <dgm:cxn modelId="{AE94A69D-8F40-42BC-912C-6862D867002D}" type="presOf" srcId="{8A189E66-9221-4C32-9CC4-E45DED5DA6AE}" destId="{FE0EFCAD-E0AE-4F68-96AE-9DB6DA6C1279}" srcOrd="0" destOrd="0" presId="urn:microsoft.com/office/officeart/2005/8/layout/hierarchy1"/>
    <dgm:cxn modelId="{0F648BB3-1AB6-4BEC-904F-555A975B0EE8}" srcId="{EDFA9D9F-9B16-410E-A533-F6540F04CD04}" destId="{350F4901-F06D-425C-A8BF-C7C8CCB7EDFB}" srcOrd="1" destOrd="0" parTransId="{66AC3D4A-EFFF-4736-A073-9A3AC72D21D3}" sibTransId="{86B67C29-9FAC-4C3C-98F0-700F7746B8FD}"/>
    <dgm:cxn modelId="{9F55EBF3-C901-437F-8197-25CDEE82916A}" type="presOf" srcId="{9F7FFBB9-AD3E-479F-A52C-D4A93771B3EA}" destId="{B093A5B5-69F6-4D71-8D81-B1F822C5B906}" srcOrd="0" destOrd="0" presId="urn:microsoft.com/office/officeart/2005/8/layout/hierarchy1"/>
    <dgm:cxn modelId="{DCA594CF-2B23-488A-88AF-C909954DE20D}" type="presOf" srcId="{EDFA9D9F-9B16-410E-A533-F6540F04CD04}" destId="{E3E3537F-A04C-4FF2-8E97-248C15B2113F}" srcOrd="0" destOrd="0" presId="urn:microsoft.com/office/officeart/2005/8/layout/hierarchy1"/>
    <dgm:cxn modelId="{49B13CD1-DD84-40C6-B40C-9A34BE162442}" srcId="{37167883-EC0F-4309-8558-754D1274661B}" destId="{9F7FFBB9-AD3E-479F-A52C-D4A93771B3EA}" srcOrd="0" destOrd="0" parTransId="{78A226A2-C548-47EB-8846-A7C1B050D9F7}" sibTransId="{F5D7202C-F149-4E05-8BF9-05D375068743}"/>
    <dgm:cxn modelId="{488B668A-A270-4CB0-87F1-3563ADA932C5}" srcId="{07308D0E-C5DD-4107-A51F-0BD4506A8111}" destId="{37167883-EC0F-4309-8558-754D1274661B}" srcOrd="1" destOrd="0" parTransId="{4AD3A714-EFBC-423B-8FE9-FDFEA1C7B6FE}" sibTransId="{EA1BFBC8-0FB5-4CE6-83AC-61D04C2A3321}"/>
    <dgm:cxn modelId="{695558C7-CEDA-47B9-810A-A4BF4D61C167}" type="presOf" srcId="{D4F85385-267E-402C-8ADF-5C267AC0A657}" destId="{98ADE7C9-303D-4002-966A-AE7902A9B56C}" srcOrd="0" destOrd="0" presId="urn:microsoft.com/office/officeart/2005/8/layout/hierarchy1"/>
    <dgm:cxn modelId="{DA735D10-4CF3-4260-B204-A856AAD2B439}" type="presOf" srcId="{78A226A2-C548-47EB-8846-A7C1B050D9F7}" destId="{E0700046-394E-4BBA-921D-ACF31FC2988D}" srcOrd="0" destOrd="0" presId="urn:microsoft.com/office/officeart/2005/8/layout/hierarchy1"/>
    <dgm:cxn modelId="{9D9CB61F-23DD-45D1-8EC7-6660289AF01F}" type="presOf" srcId="{4AD3A714-EFBC-423B-8FE9-FDFEA1C7B6FE}" destId="{0C2502ED-BB0F-4990-A356-F5F7CBB7346E}" srcOrd="0" destOrd="0" presId="urn:microsoft.com/office/officeart/2005/8/layout/hierarchy1"/>
    <dgm:cxn modelId="{016409DA-BE05-4C01-AA1C-92D235E3CB1F}" type="presOf" srcId="{350F4901-F06D-425C-A8BF-C7C8CCB7EDFB}" destId="{23882665-8364-4CFC-89D7-27A00BB0A5DC}" srcOrd="0" destOrd="0" presId="urn:microsoft.com/office/officeart/2005/8/layout/hierarchy1"/>
    <dgm:cxn modelId="{03E141EA-2D69-4DA0-8F5C-1EF9E51F7F9C}" srcId="{EDFA9D9F-9B16-410E-A533-F6540F04CD04}" destId="{07308D0E-C5DD-4107-A51F-0BD4506A8111}" srcOrd="0" destOrd="0" parTransId="{04096F9E-E74C-41F1-80CC-8C49AB8C305B}" sibTransId="{98EA0309-01CB-4A1A-A5F6-E38706B585C2}"/>
    <dgm:cxn modelId="{B89F7848-277A-4144-8C77-496EAA9CF219}" type="presOf" srcId="{37167883-EC0F-4309-8558-754D1274661B}" destId="{E552D8D5-69B8-4A96-AD5B-EA9E96D38195}" srcOrd="0" destOrd="0" presId="urn:microsoft.com/office/officeart/2005/8/layout/hierarchy1"/>
    <dgm:cxn modelId="{688E529D-F17B-4727-8DBE-BB70F1E04A86}" type="presOf" srcId="{E3FB8486-581E-4B14-A800-21C9772A7AF3}" destId="{BB9225FB-7F1F-446E-8BA3-6548A5BED531}" srcOrd="0" destOrd="0" presId="urn:microsoft.com/office/officeart/2005/8/layout/hierarchy1"/>
    <dgm:cxn modelId="{97B46156-69FB-40FC-AF47-26D23FF3E921}" srcId="{EDFA9D9F-9B16-410E-A533-F6540F04CD04}" destId="{D4F85385-267E-402C-8ADF-5C267AC0A657}" srcOrd="2" destOrd="0" parTransId="{7137A46F-7D63-4D0F-97FE-7616A5FF1CA7}" sibTransId="{70FB9E89-E12D-49D5-A300-3FD85AA6C64E}"/>
    <dgm:cxn modelId="{C9EC32B3-BE93-4877-882F-A30E498364F9}" type="presOf" srcId="{07308D0E-C5DD-4107-A51F-0BD4506A8111}" destId="{C3FC6788-7C43-4B8A-B726-0C03D383FF23}" srcOrd="0" destOrd="0" presId="urn:microsoft.com/office/officeart/2005/8/layout/hierarchy1"/>
    <dgm:cxn modelId="{16DF019D-DAEA-4275-862C-855B18F778BC}" type="presParOf" srcId="{E3E3537F-A04C-4FF2-8E97-248C15B2113F}" destId="{1F8E4B1C-968C-4FDF-919E-18AD03ECF50D}" srcOrd="0" destOrd="0" presId="urn:microsoft.com/office/officeart/2005/8/layout/hierarchy1"/>
    <dgm:cxn modelId="{47E730E2-FB9F-498B-B948-EED693C5DD5D}" type="presParOf" srcId="{1F8E4B1C-968C-4FDF-919E-18AD03ECF50D}" destId="{128C691A-7FF7-4969-A449-6615505C58CC}" srcOrd="0" destOrd="0" presId="urn:microsoft.com/office/officeart/2005/8/layout/hierarchy1"/>
    <dgm:cxn modelId="{39BD165B-CD88-414F-A752-ECCB9C01ACC6}" type="presParOf" srcId="{128C691A-7FF7-4969-A449-6615505C58CC}" destId="{31A159E6-1ECD-481D-859B-EF6BCBEFACA4}" srcOrd="0" destOrd="0" presId="urn:microsoft.com/office/officeart/2005/8/layout/hierarchy1"/>
    <dgm:cxn modelId="{19562D08-09DE-49CB-BCF1-153C78A2CD34}" type="presParOf" srcId="{128C691A-7FF7-4969-A449-6615505C58CC}" destId="{C3FC6788-7C43-4B8A-B726-0C03D383FF23}" srcOrd="1" destOrd="0" presId="urn:microsoft.com/office/officeart/2005/8/layout/hierarchy1"/>
    <dgm:cxn modelId="{6501883D-9A8A-42E0-BCAC-94BAF599871B}" type="presParOf" srcId="{1F8E4B1C-968C-4FDF-919E-18AD03ECF50D}" destId="{565FAFBE-3721-4FD9-A557-FD52ECD098CA}" srcOrd="1" destOrd="0" presId="urn:microsoft.com/office/officeart/2005/8/layout/hierarchy1"/>
    <dgm:cxn modelId="{8F4AFC37-7638-43E1-8AE7-C8F51022C25D}" type="presParOf" srcId="{565FAFBE-3721-4FD9-A557-FD52ECD098CA}" destId="{FE0EFCAD-E0AE-4F68-96AE-9DB6DA6C1279}" srcOrd="0" destOrd="0" presId="urn:microsoft.com/office/officeart/2005/8/layout/hierarchy1"/>
    <dgm:cxn modelId="{CDF947C3-57C4-40A2-9DD0-A0CC5D7D478E}" type="presParOf" srcId="{565FAFBE-3721-4FD9-A557-FD52ECD098CA}" destId="{C473F9A5-ECD4-457E-AFD3-60C3F45490CD}" srcOrd="1" destOrd="0" presId="urn:microsoft.com/office/officeart/2005/8/layout/hierarchy1"/>
    <dgm:cxn modelId="{A653548C-A89C-4282-A5C4-10946A8B8BFC}" type="presParOf" srcId="{C473F9A5-ECD4-457E-AFD3-60C3F45490CD}" destId="{17565A18-AC43-4809-838E-ADB6CCFF082C}" srcOrd="0" destOrd="0" presId="urn:microsoft.com/office/officeart/2005/8/layout/hierarchy1"/>
    <dgm:cxn modelId="{BA9CC342-B59C-4D92-A26A-7EEAA9FED07B}" type="presParOf" srcId="{17565A18-AC43-4809-838E-ADB6CCFF082C}" destId="{A86878EE-E4E5-4884-BF03-6986030709B6}" srcOrd="0" destOrd="0" presId="urn:microsoft.com/office/officeart/2005/8/layout/hierarchy1"/>
    <dgm:cxn modelId="{5E81B58A-7E1B-4303-AEF7-A177FDCF1832}" type="presParOf" srcId="{17565A18-AC43-4809-838E-ADB6CCFF082C}" destId="{BB9225FB-7F1F-446E-8BA3-6548A5BED531}" srcOrd="1" destOrd="0" presId="urn:microsoft.com/office/officeart/2005/8/layout/hierarchy1"/>
    <dgm:cxn modelId="{55E317B2-BF95-4756-8027-DAE231D93D9B}" type="presParOf" srcId="{C473F9A5-ECD4-457E-AFD3-60C3F45490CD}" destId="{3F808A46-A5C4-41E1-A768-E87D5F5ABB4C}" srcOrd="1" destOrd="0" presId="urn:microsoft.com/office/officeart/2005/8/layout/hierarchy1"/>
    <dgm:cxn modelId="{08CF0F0E-7C09-404A-9268-4D7F5A82176E}" type="presParOf" srcId="{565FAFBE-3721-4FD9-A557-FD52ECD098CA}" destId="{0C2502ED-BB0F-4990-A356-F5F7CBB7346E}" srcOrd="2" destOrd="0" presId="urn:microsoft.com/office/officeart/2005/8/layout/hierarchy1"/>
    <dgm:cxn modelId="{F7D6B2FD-59E1-496D-A914-49F1B37A79BB}" type="presParOf" srcId="{565FAFBE-3721-4FD9-A557-FD52ECD098CA}" destId="{66A1995A-1C33-4CA8-A537-A2C5B9E2203A}" srcOrd="3" destOrd="0" presId="urn:microsoft.com/office/officeart/2005/8/layout/hierarchy1"/>
    <dgm:cxn modelId="{4D259547-C7F9-4065-9D6F-96F3EE131084}" type="presParOf" srcId="{66A1995A-1C33-4CA8-A537-A2C5B9E2203A}" destId="{DCFE5028-7AED-42AA-990B-86E5D854A2BC}" srcOrd="0" destOrd="0" presId="urn:microsoft.com/office/officeart/2005/8/layout/hierarchy1"/>
    <dgm:cxn modelId="{719FDF02-281B-4BBA-BA8B-8EC71ABDB66E}" type="presParOf" srcId="{DCFE5028-7AED-42AA-990B-86E5D854A2BC}" destId="{E5D27205-5657-443B-A72E-0D0BA9B4D4B4}" srcOrd="0" destOrd="0" presId="urn:microsoft.com/office/officeart/2005/8/layout/hierarchy1"/>
    <dgm:cxn modelId="{D1E6887E-90DA-4F87-B18E-85D07DDD98D3}" type="presParOf" srcId="{DCFE5028-7AED-42AA-990B-86E5D854A2BC}" destId="{E552D8D5-69B8-4A96-AD5B-EA9E96D38195}" srcOrd="1" destOrd="0" presId="urn:microsoft.com/office/officeart/2005/8/layout/hierarchy1"/>
    <dgm:cxn modelId="{DF9C7932-3447-4D13-952C-388F18522A57}" type="presParOf" srcId="{66A1995A-1C33-4CA8-A537-A2C5B9E2203A}" destId="{79C76B50-CE3D-40A2-AF9E-FDA163A69136}" srcOrd="1" destOrd="0" presId="urn:microsoft.com/office/officeart/2005/8/layout/hierarchy1"/>
    <dgm:cxn modelId="{9050D081-DD77-4927-9FB6-385A87E21F48}" type="presParOf" srcId="{79C76B50-CE3D-40A2-AF9E-FDA163A69136}" destId="{E0700046-394E-4BBA-921D-ACF31FC2988D}" srcOrd="0" destOrd="0" presId="urn:microsoft.com/office/officeart/2005/8/layout/hierarchy1"/>
    <dgm:cxn modelId="{65978352-3814-4E9B-B93F-F916F6D67919}" type="presParOf" srcId="{79C76B50-CE3D-40A2-AF9E-FDA163A69136}" destId="{D28869A3-982E-47C6-AF81-5A1864AEECF8}" srcOrd="1" destOrd="0" presId="urn:microsoft.com/office/officeart/2005/8/layout/hierarchy1"/>
    <dgm:cxn modelId="{C516FFAD-491E-4D89-AD57-BA97DB266EB9}" type="presParOf" srcId="{D28869A3-982E-47C6-AF81-5A1864AEECF8}" destId="{3DB136F0-FDA1-4D68-8C48-C779842C514D}" srcOrd="0" destOrd="0" presId="urn:microsoft.com/office/officeart/2005/8/layout/hierarchy1"/>
    <dgm:cxn modelId="{070602AA-BEE0-454B-A41D-C367A9FE9E43}" type="presParOf" srcId="{3DB136F0-FDA1-4D68-8C48-C779842C514D}" destId="{C8940CB2-C906-4076-8082-5D224F5679B5}" srcOrd="0" destOrd="0" presId="urn:microsoft.com/office/officeart/2005/8/layout/hierarchy1"/>
    <dgm:cxn modelId="{F1C3DF47-9522-4B33-81B9-0B390B6EB79B}" type="presParOf" srcId="{3DB136F0-FDA1-4D68-8C48-C779842C514D}" destId="{B093A5B5-69F6-4D71-8D81-B1F822C5B906}" srcOrd="1" destOrd="0" presId="urn:microsoft.com/office/officeart/2005/8/layout/hierarchy1"/>
    <dgm:cxn modelId="{8AD4F5D4-6776-4F9C-BB1A-2CE09D546EBA}" type="presParOf" srcId="{D28869A3-982E-47C6-AF81-5A1864AEECF8}" destId="{5346DD9A-2CA7-4CAD-9786-D7947454E233}" srcOrd="1" destOrd="0" presId="urn:microsoft.com/office/officeart/2005/8/layout/hierarchy1"/>
    <dgm:cxn modelId="{EE3FC511-A944-4D20-AC9A-36D8FA807EC1}" type="presParOf" srcId="{E3E3537F-A04C-4FF2-8E97-248C15B2113F}" destId="{6A807109-90CB-438B-8F53-E6654212E0CD}" srcOrd="1" destOrd="0" presId="urn:microsoft.com/office/officeart/2005/8/layout/hierarchy1"/>
    <dgm:cxn modelId="{24B14CA2-6473-4C21-962C-F91AA850852F}" type="presParOf" srcId="{6A807109-90CB-438B-8F53-E6654212E0CD}" destId="{5558B1DF-7847-42AB-A179-340470A14D4E}" srcOrd="0" destOrd="0" presId="urn:microsoft.com/office/officeart/2005/8/layout/hierarchy1"/>
    <dgm:cxn modelId="{61AC849B-C741-4EEC-A189-AC66B9F61292}" type="presParOf" srcId="{5558B1DF-7847-42AB-A179-340470A14D4E}" destId="{53BE83B1-7D28-4FEF-A519-0EAD3A2D49EB}" srcOrd="0" destOrd="0" presId="urn:microsoft.com/office/officeart/2005/8/layout/hierarchy1"/>
    <dgm:cxn modelId="{F5A44DE5-C542-4513-951C-2A5E00E8927B}" type="presParOf" srcId="{5558B1DF-7847-42AB-A179-340470A14D4E}" destId="{23882665-8364-4CFC-89D7-27A00BB0A5DC}" srcOrd="1" destOrd="0" presId="urn:microsoft.com/office/officeart/2005/8/layout/hierarchy1"/>
    <dgm:cxn modelId="{252CA91F-2C4D-44A6-B796-F38F4E57B50D}" type="presParOf" srcId="{6A807109-90CB-438B-8F53-E6654212E0CD}" destId="{E706AD04-14DD-4558-8D88-41EE62ADF907}" srcOrd="1" destOrd="0" presId="urn:microsoft.com/office/officeart/2005/8/layout/hierarchy1"/>
    <dgm:cxn modelId="{67B68127-D3D3-40B9-B673-9902DD1D48EE}" type="presParOf" srcId="{E3E3537F-A04C-4FF2-8E97-248C15B2113F}" destId="{A10E29CF-2386-461A-919B-88087D356B91}" srcOrd="2" destOrd="0" presId="urn:microsoft.com/office/officeart/2005/8/layout/hierarchy1"/>
    <dgm:cxn modelId="{550AD7ED-94E1-4FFC-B5CF-FC2932823A90}" type="presParOf" srcId="{A10E29CF-2386-461A-919B-88087D356B91}" destId="{50ED5193-97C1-4827-A725-5F584E88600B}" srcOrd="0" destOrd="0" presId="urn:microsoft.com/office/officeart/2005/8/layout/hierarchy1"/>
    <dgm:cxn modelId="{830B62A4-4037-4AF6-B66C-BC4DC3FCB5F3}" type="presParOf" srcId="{50ED5193-97C1-4827-A725-5F584E88600B}" destId="{5E3B83DA-571D-46CD-B811-291A1DE03857}" srcOrd="0" destOrd="0" presId="urn:microsoft.com/office/officeart/2005/8/layout/hierarchy1"/>
    <dgm:cxn modelId="{88F88ECC-4B6D-403E-976D-3D22CBBC9057}" type="presParOf" srcId="{50ED5193-97C1-4827-A725-5F584E88600B}" destId="{98ADE7C9-303D-4002-966A-AE7902A9B56C}" srcOrd="1" destOrd="0" presId="urn:microsoft.com/office/officeart/2005/8/layout/hierarchy1"/>
    <dgm:cxn modelId="{5DE24A08-81D3-4B06-B24E-A8874F9A7E7B}" type="presParOf" srcId="{A10E29CF-2386-461A-919B-88087D356B91}" destId="{F8180E72-DFC6-4E25-BFDA-FC5BB7194D0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00046-394E-4BBA-921D-ACF31FC2988D}">
      <dsp:nvSpPr>
        <dsp:cNvPr id="0" name=""/>
        <dsp:cNvSpPr/>
      </dsp:nvSpPr>
      <dsp:spPr>
        <a:xfrm>
          <a:off x="4661234" y="2692237"/>
          <a:ext cx="91440" cy="4761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463"/>
              </a:lnTo>
              <a:lnTo>
                <a:pt x="46400" y="314463"/>
              </a:lnTo>
              <a:lnTo>
                <a:pt x="46400" y="4761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502ED-BB0F-4990-A356-F5F7CBB7346E}">
      <dsp:nvSpPr>
        <dsp:cNvPr id="0" name=""/>
        <dsp:cNvSpPr/>
      </dsp:nvSpPr>
      <dsp:spPr>
        <a:xfrm>
          <a:off x="3857290" y="995873"/>
          <a:ext cx="849663" cy="588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654"/>
              </a:lnTo>
              <a:lnTo>
                <a:pt x="849663" y="426654"/>
              </a:lnTo>
              <a:lnTo>
                <a:pt x="849663" y="5883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EFCAD-E0AE-4F68-96AE-9DB6DA6C1279}">
      <dsp:nvSpPr>
        <dsp:cNvPr id="0" name=""/>
        <dsp:cNvSpPr/>
      </dsp:nvSpPr>
      <dsp:spPr>
        <a:xfrm>
          <a:off x="2539014" y="995873"/>
          <a:ext cx="1318276" cy="588306"/>
        </a:xfrm>
        <a:custGeom>
          <a:avLst/>
          <a:gdLst/>
          <a:ahLst/>
          <a:cxnLst/>
          <a:rect l="0" t="0" r="0" b="0"/>
          <a:pathLst>
            <a:path>
              <a:moveTo>
                <a:pt x="1318276" y="0"/>
              </a:moveTo>
              <a:lnTo>
                <a:pt x="1318276" y="426654"/>
              </a:lnTo>
              <a:lnTo>
                <a:pt x="0" y="426654"/>
              </a:lnTo>
              <a:lnTo>
                <a:pt x="0" y="5883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159E6-1ECD-481D-859B-EF6BCBEFACA4}">
      <dsp:nvSpPr>
        <dsp:cNvPr id="0" name=""/>
        <dsp:cNvSpPr/>
      </dsp:nvSpPr>
      <dsp:spPr>
        <a:xfrm>
          <a:off x="2984804" y="-112184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FC6788-7C43-4B8A-B726-0C03D383FF23}">
      <dsp:nvSpPr>
        <dsp:cNvPr id="0" name=""/>
        <dsp:cNvSpPr/>
      </dsp:nvSpPr>
      <dsp:spPr>
        <a:xfrm>
          <a:off x="3178690" y="72007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Руководящий орган Системы добровольной сертификации «АВТОДОРСЕРТ» (АНО «НИИ ТСК»)</a:t>
          </a:r>
          <a:endParaRPr lang="ru-RU" sz="1100" kern="1200" dirty="0"/>
        </a:p>
      </dsp:txBody>
      <dsp:txXfrm>
        <a:off x="3211144" y="104461"/>
        <a:ext cx="1680064" cy="1043149"/>
      </dsp:txXfrm>
    </dsp:sp>
    <dsp:sp modelId="{A86878EE-E4E5-4884-BF03-6986030709B6}">
      <dsp:nvSpPr>
        <dsp:cNvPr id="0" name=""/>
        <dsp:cNvSpPr/>
      </dsp:nvSpPr>
      <dsp:spPr>
        <a:xfrm>
          <a:off x="1666527" y="1584180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225FB-7F1F-446E-8BA3-6548A5BED531}">
      <dsp:nvSpPr>
        <dsp:cNvPr id="0" name=""/>
        <dsp:cNvSpPr/>
      </dsp:nvSpPr>
      <dsp:spPr>
        <a:xfrm>
          <a:off x="1860413" y="1768371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Испытательные лаборатории (центры)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(аккредитованные в НСА РФ) </a:t>
          </a:r>
          <a:endParaRPr lang="ru-RU" sz="1100" kern="1200" dirty="0"/>
        </a:p>
      </dsp:txBody>
      <dsp:txXfrm>
        <a:off x="1892867" y="1800825"/>
        <a:ext cx="1680064" cy="1043149"/>
      </dsp:txXfrm>
    </dsp:sp>
    <dsp:sp modelId="{E5D27205-5657-443B-A72E-0D0BA9B4D4B4}">
      <dsp:nvSpPr>
        <dsp:cNvPr id="0" name=""/>
        <dsp:cNvSpPr/>
      </dsp:nvSpPr>
      <dsp:spPr>
        <a:xfrm>
          <a:off x="3834468" y="1584180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52D8D5-69B8-4A96-AD5B-EA9E96D38195}">
      <dsp:nvSpPr>
        <dsp:cNvPr id="0" name=""/>
        <dsp:cNvSpPr/>
      </dsp:nvSpPr>
      <dsp:spPr>
        <a:xfrm>
          <a:off x="4028354" y="1768371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Органы по сертификации (аккредитованные в НСА РФ)</a:t>
          </a:r>
          <a:endParaRPr lang="ru-RU" sz="1100" kern="1200" dirty="0"/>
        </a:p>
      </dsp:txBody>
      <dsp:txXfrm>
        <a:off x="4060808" y="1800825"/>
        <a:ext cx="1680064" cy="1043149"/>
      </dsp:txXfrm>
    </dsp:sp>
    <dsp:sp modelId="{C8940CB2-C906-4076-8082-5D224F5679B5}">
      <dsp:nvSpPr>
        <dsp:cNvPr id="0" name=""/>
        <dsp:cNvSpPr/>
      </dsp:nvSpPr>
      <dsp:spPr>
        <a:xfrm>
          <a:off x="3835148" y="3168353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3A5B5-69F6-4D71-8D81-B1F822C5B906}">
      <dsp:nvSpPr>
        <dsp:cNvPr id="0" name=""/>
        <dsp:cNvSpPr/>
      </dsp:nvSpPr>
      <dsp:spPr>
        <a:xfrm>
          <a:off x="4029034" y="3352545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Заявители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61488" y="3384999"/>
        <a:ext cx="1680064" cy="1043149"/>
      </dsp:txXfrm>
    </dsp:sp>
    <dsp:sp modelId="{53BE83B1-7D28-4FEF-A519-0EAD3A2D49EB}">
      <dsp:nvSpPr>
        <dsp:cNvPr id="0" name=""/>
        <dsp:cNvSpPr/>
      </dsp:nvSpPr>
      <dsp:spPr>
        <a:xfrm>
          <a:off x="514398" y="-72005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882665-8364-4CFC-89D7-27A00BB0A5DC}">
      <dsp:nvSpPr>
        <dsp:cNvPr id="0" name=""/>
        <dsp:cNvSpPr/>
      </dsp:nvSpPr>
      <dsp:spPr>
        <a:xfrm>
          <a:off x="708283" y="112185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Наблюдательный Совет Системы «АВТОДОРСЕРТ»</a:t>
          </a:r>
          <a:endParaRPr lang="ru-RU" sz="1100" kern="1200" dirty="0"/>
        </a:p>
      </dsp:txBody>
      <dsp:txXfrm>
        <a:off x="740737" y="144639"/>
        <a:ext cx="1680064" cy="1043149"/>
      </dsp:txXfrm>
    </dsp:sp>
    <dsp:sp modelId="{5E3B83DA-571D-46CD-B811-291A1DE03857}">
      <dsp:nvSpPr>
        <dsp:cNvPr id="0" name=""/>
        <dsp:cNvSpPr/>
      </dsp:nvSpPr>
      <dsp:spPr>
        <a:xfrm>
          <a:off x="5505093" y="-112184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DE7C9-303D-4002-966A-AE7902A9B56C}">
      <dsp:nvSpPr>
        <dsp:cNvPr id="0" name=""/>
        <dsp:cNvSpPr/>
      </dsp:nvSpPr>
      <dsp:spPr>
        <a:xfrm>
          <a:off x="5698979" y="72007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Апелляционная комиссия</a:t>
          </a:r>
          <a:endParaRPr lang="ru-RU" sz="1100" kern="1200" dirty="0"/>
        </a:p>
      </dsp:txBody>
      <dsp:txXfrm>
        <a:off x="5731433" y="104461"/>
        <a:ext cx="1680064" cy="1043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1B9D-2BC1-413C-A33E-7DD24D089E98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9E4C-69DC-43DF-A5DC-E7A422EA4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91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1B9D-2BC1-413C-A33E-7DD24D089E98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9E4C-69DC-43DF-A5DC-E7A422EA4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5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1B9D-2BC1-413C-A33E-7DD24D089E98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9E4C-69DC-43DF-A5DC-E7A422EA4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898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1B9D-2BC1-413C-A33E-7DD24D089E98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9E4C-69DC-43DF-A5DC-E7A422EA4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641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1B9D-2BC1-413C-A33E-7DD24D089E98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9E4C-69DC-43DF-A5DC-E7A422EA4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40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1B9D-2BC1-413C-A33E-7DD24D089E98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9E4C-69DC-43DF-A5DC-E7A422EA4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71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1B9D-2BC1-413C-A33E-7DD24D089E98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9E4C-69DC-43DF-A5DC-E7A422EA4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084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1B9D-2BC1-413C-A33E-7DD24D089E98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9E4C-69DC-43DF-A5DC-E7A422EA4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70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1B9D-2BC1-413C-A33E-7DD24D089E98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9E4C-69DC-43DF-A5DC-E7A422EA4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12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1B9D-2BC1-413C-A33E-7DD24D089E98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9E4C-69DC-43DF-A5DC-E7A422EA4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064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1B9D-2BC1-413C-A33E-7DD24D089E98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9E4C-69DC-43DF-A5DC-E7A422EA4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35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21B9D-2BC1-413C-A33E-7DD24D089E98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D9E4C-69DC-43DF-A5DC-E7A422EA4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22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1052736"/>
            <a:ext cx="5720680" cy="216024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Система добровольной сертификации в области дорожного хозяйства «АВТОДОРСЕРТ»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692696"/>
            <a:ext cx="3177952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3789040"/>
            <a:ext cx="63367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Зарегистрирована в Едином реестре зарегистрированных систем добровольной сертификации. </a:t>
            </a:r>
          </a:p>
          <a:p>
            <a:pPr algn="ctr"/>
            <a:r>
              <a:rPr lang="en-US" sz="2000" b="1" dirty="0" err="1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Pe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г</a:t>
            </a:r>
            <a:r>
              <a:rPr lang="en-US" sz="2000" b="1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№РОСС </a:t>
            </a:r>
            <a:r>
              <a:rPr lang="en-GB" sz="20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RU.</a:t>
            </a: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И1617.04ДБ02 от</a:t>
            </a:r>
            <a:r>
              <a:rPr lang="en-US" sz="20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29 декабря 2016 г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. </a:t>
            </a:r>
            <a:endParaRPr lang="en-US" sz="2000" b="1" dirty="0">
              <a:solidFill>
                <a:prstClr val="black"/>
              </a:solidFill>
              <a:latin typeface="Arial Narrow" panose="020B060602020203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335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04" t="5768" r="25729" b="22224"/>
          <a:stretch/>
        </p:blipFill>
        <p:spPr bwMode="auto">
          <a:xfrm>
            <a:off x="1250751" y="764704"/>
            <a:ext cx="7569721" cy="60486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9" t="26031" r="26222" b="48225"/>
          <a:stretch/>
        </p:blipFill>
        <p:spPr bwMode="auto">
          <a:xfrm>
            <a:off x="143188" y="124117"/>
            <a:ext cx="4897142" cy="1432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6474822"/>
            <a:ext cx="7344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http://</a:t>
            </a:r>
            <a:r>
              <a:rPr lang="en-US" sz="1600" dirty="0" smtClean="0">
                <a:solidFill>
                  <a:srgbClr val="0070C0"/>
                </a:solidFill>
              </a:rPr>
              <a:t>www.gost.ru/wps/portal/pages/directions/confirmation/voluntaryvalidation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364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5305" y="5705872"/>
            <a:ext cx="8784976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Объекты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сертификации в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Системе «</a:t>
            </a:r>
            <a:r>
              <a:rPr 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Автодорсерт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9" t="12471" r="29925" b="10315"/>
          <a:stretch/>
        </p:blipFill>
        <p:spPr bwMode="auto">
          <a:xfrm>
            <a:off x="6228000" y="2122334"/>
            <a:ext cx="2736000" cy="397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037593"/>
              </p:ext>
            </p:extLst>
          </p:nvPr>
        </p:nvGraphicFramePr>
        <p:xfrm>
          <a:off x="251520" y="1124744"/>
          <a:ext cx="8712968" cy="543548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88232"/>
                <a:gridCol w="3816424"/>
                <a:gridCol w="2808312"/>
              </a:tblGrid>
              <a:tr h="41549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База для подтверждения соответствия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Документ, удостоверяющий соответствие Правилам функционирования Системы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22047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Продукция (сырье, материалы, изделия и конструкции)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Физико-механические, химические, экологические показатели, установленные</a:t>
                      </a:r>
                      <a:r>
                        <a:rPr lang="ru-RU" sz="14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документах по стандартизации, условиях договоров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1183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и системы менеджмента качества в сфере дорожного хозяйства</a:t>
                      </a:r>
                    </a:p>
                    <a:p>
                      <a:pPr algn="just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ГОСТ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 ИСО 9001, технологические регламенты производства, стандарты организации и другие документы по стандартизации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22047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Работы (услуги) в сфере дорожного хозяйства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 качества проведения работ (оказания услуг), производительности, стабильности, охраны труда, безопасности результатов работ (услуг), </a:t>
                      </a: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установленные</a:t>
                      </a:r>
                      <a:r>
                        <a:rPr lang="ru-RU" sz="14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документах по стандартизации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64884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Испытательные лаборатории (центры)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Требования, содержащиеся в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ГОСТ ИСО/МЭК 17025-2009 (без субподряда)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4884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Специалисты в сфере автодорожного хозяйства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Требования, содержащиеся в профессиональных стандартах,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стандартах организации и условиях договоров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056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260648"/>
            <a:ext cx="8229600" cy="85496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Участники Системы «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Автодорсерт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0782986"/>
              </p:ext>
            </p:extLst>
          </p:nvPr>
        </p:nvGraphicFramePr>
        <p:xfrm>
          <a:off x="457200" y="119675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2915816" y="1772816"/>
            <a:ext cx="64807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364088" y="1772816"/>
            <a:ext cx="64807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067944" y="3495418"/>
            <a:ext cx="32403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ая прямоугольная выноска 10"/>
          <p:cNvSpPr/>
          <p:nvPr/>
        </p:nvSpPr>
        <p:spPr>
          <a:xfrm>
            <a:off x="6588224" y="2435539"/>
            <a:ext cx="2232248" cy="2304256"/>
          </a:xfrm>
          <a:prstGeom prst="wedgeRoundRectCallout">
            <a:avLst>
              <a:gd name="adj1" fmla="val -82246"/>
              <a:gd name="adj2" fmla="val -1585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Требования к экспертам: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dk1"/>
                </a:solidFill>
                <a:latin typeface="Arial Narrow" panose="020B0606020202030204" pitchFamily="34" charset="0"/>
                <a:cs typeface="Times New Roman" pitchFamily="18" charset="0"/>
              </a:rPr>
              <a:t>наличие </a:t>
            </a:r>
            <a:r>
              <a:rPr lang="ru-RU" sz="1400" dirty="0">
                <a:solidFill>
                  <a:schemeClr val="dk1"/>
                </a:solidFill>
                <a:latin typeface="Arial Narrow" panose="020B0606020202030204" pitchFamily="34" charset="0"/>
                <a:cs typeface="Times New Roman" pitchFamily="18" charset="0"/>
              </a:rPr>
              <a:t>сертификата соответствия персонала </a:t>
            </a:r>
            <a:r>
              <a:rPr lang="ru-RU" sz="1400" dirty="0" smtClean="0">
                <a:solidFill>
                  <a:schemeClr val="dk1"/>
                </a:solidFill>
                <a:latin typeface="Arial Narrow" panose="020B0606020202030204" pitchFamily="34" charset="0"/>
                <a:cs typeface="Times New Roman" pitchFamily="18" charset="0"/>
              </a:rPr>
              <a:t>    3-го </a:t>
            </a:r>
            <a:r>
              <a:rPr lang="ru-RU" sz="1400" dirty="0">
                <a:solidFill>
                  <a:schemeClr val="dk1"/>
                </a:solidFill>
                <a:latin typeface="Arial Narrow" panose="020B0606020202030204" pitchFamily="34" charset="0"/>
                <a:cs typeface="Times New Roman" pitchFamily="18" charset="0"/>
              </a:rPr>
              <a:t>уровня квалификации в Системе «</a:t>
            </a:r>
            <a:r>
              <a:rPr lang="ru-RU" sz="1400" dirty="0" err="1">
                <a:solidFill>
                  <a:schemeClr val="dk1"/>
                </a:solidFill>
                <a:latin typeface="Arial Narrow" panose="020B0606020202030204" pitchFamily="34" charset="0"/>
                <a:cs typeface="Times New Roman" pitchFamily="18" charset="0"/>
              </a:rPr>
              <a:t>Автодорсерт</a:t>
            </a:r>
            <a:r>
              <a:rPr lang="ru-RU" sz="1400" dirty="0" smtClean="0">
                <a:solidFill>
                  <a:schemeClr val="dk1"/>
                </a:solidFill>
                <a:latin typeface="Arial Narrow" panose="020B0606020202030204" pitchFamily="34" charset="0"/>
                <a:cs typeface="Times New Roman" pitchFamily="18" charset="0"/>
              </a:rPr>
              <a:t>»</a:t>
            </a:r>
            <a:endParaRPr lang="ru-RU" sz="1400" dirty="0">
              <a:solidFill>
                <a:schemeClr val="dk1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176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Проведение сертификации испытательных лабораторий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579" y="1340768"/>
            <a:ext cx="8229600" cy="16561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независимая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экспертная оценка выполнения и соблюдения требований испытательными лабораториям при проведении испытаний для оценки соответствия применяемых дорожно-строительных материалов на объектах строительства, реконструкции и эксплуатации автомобильных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дорог</a:t>
            </a:r>
          </a:p>
          <a:p>
            <a:pPr marL="0" indent="0"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501008"/>
            <a:ext cx="8208912" cy="19082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Документы, устанавливающие требования к объекту сертификации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ГОСТ ИСО/МЭК 17025-2009 «Общие требования к компетентности испытательных и калибровочных лабораторий»;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СТО 86571522-003-2017 «Правила проведения сертификации испытательных лабораторий» в Системе добровольной сертификации в области дорожного хозяйства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«Автодорсерт»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458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Особенности сертификации </a:t>
            </a:r>
            <a:r>
              <a:rPr lang="ru-RU" sz="2800" dirty="0" smtClean="0"/>
              <a:t>испытательных </a:t>
            </a:r>
            <a:r>
              <a:rPr lang="ru-RU" sz="2800" dirty="0" smtClean="0"/>
              <a:t>лабораторий в Системе «</a:t>
            </a:r>
            <a:r>
              <a:rPr lang="ru-RU" sz="2800" dirty="0" err="1" smtClean="0"/>
              <a:t>Автодорсерт</a:t>
            </a:r>
            <a:r>
              <a:rPr lang="ru-RU" sz="2800" dirty="0"/>
              <a:t>»</a:t>
            </a:r>
            <a:endParaRPr lang="ru-RU" sz="2800" spc="-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353265"/>
              </p:ext>
            </p:extLst>
          </p:nvPr>
        </p:nvGraphicFramePr>
        <p:xfrm>
          <a:off x="251520" y="980728"/>
          <a:ext cx="8568951" cy="56341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8392"/>
                <a:gridCol w="1728192"/>
                <a:gridCol w="1656184"/>
                <a:gridCol w="1656183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роцедуры сертификации испытательной лаборатории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Сертификат соответствия 3-го уровня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>
                        <a:alpha val="1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Сертификат соответствия 2-го уровня </a:t>
                      </a:r>
                    </a:p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Сертификат соответствия 1-го уровня </a:t>
                      </a:r>
                    </a:p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18039"/>
                      </a:srgbClr>
                    </a:solidFill>
                  </a:tcPr>
                </a:tc>
              </a:tr>
              <a:tr h="4232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испытательного и измерительного оборудования в рамках заявляемой области деятельности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>
                        <a:alpha val="1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18039"/>
                      </a:srgbClr>
                    </a:solidFill>
                  </a:tcPr>
                </a:tc>
              </a:tr>
              <a:tr h="699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Выборочная оценка значений метрологических характеристик оборудования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>
                        <a:alpha val="1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18039"/>
                      </a:srgbClr>
                    </a:solidFill>
                  </a:tcPr>
                </a:tc>
              </a:tr>
              <a:tr h="6884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испытаний шифрованной пробы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>
                        <a:alpha val="1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18039"/>
                      </a:srgb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СМК по ГОСТ ИСО/МЭК 17025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Техническая компетентность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>
                        <a:alpha val="1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Документирован-</a:t>
                      </a:r>
                      <a:r>
                        <a:rPr lang="ru-RU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ная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СМК;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Техническая компетентность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Независимость; документирован-</a:t>
                      </a:r>
                      <a:r>
                        <a:rPr lang="ru-RU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ная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СМК;  техническая компетентность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18039"/>
                      </a:srgb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возможности проведения испытаний и измерений в рамках НИР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>
                        <a:alpha val="1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18039"/>
                      </a:srgb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аттестата аккредитации в Национальной системе аккредитации РФ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>
                        <a:alpha val="1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18039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5137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403</Words>
  <Application>Microsoft Office PowerPoint</Application>
  <PresentationFormat>Экран (4:3)</PresentationFormat>
  <Paragraphs>63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Объекты сертификации в  Системе «Автодорсерт»</vt:lpstr>
      <vt:lpstr>Участники Системы «Автодорсерт»</vt:lpstr>
      <vt:lpstr>Проведение сертификации испытательных лабораторий</vt:lpstr>
      <vt:lpstr>Особенности сертификации испытательных лабораторий в Системе «Автодорсерт»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Медведев</dc:creator>
  <cp:lastModifiedBy>bogom</cp:lastModifiedBy>
  <cp:revision>12</cp:revision>
  <dcterms:created xsi:type="dcterms:W3CDTF">2018-02-21T08:37:28Z</dcterms:created>
  <dcterms:modified xsi:type="dcterms:W3CDTF">2018-03-02T09:08:12Z</dcterms:modified>
</cp:coreProperties>
</file>